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62" r:id="rId5"/>
    <p:sldId id="257" r:id="rId6"/>
    <p:sldId id="258" r:id="rId7"/>
    <p:sldId id="261" r:id="rId8"/>
    <p:sldId id="264" r:id="rId9"/>
    <p:sldId id="263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5:56:04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3.8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 24575,'31'0'0,"0"-3"0,53-10 0,58-23 0,-141 35 0,1 1 0,0 0 0,-1-1 0,1 1 0,0 0 0,0 0 0,-1-1 0,1 1 0,0 1 0,0-1 0,-1 0 0,1 0 0,0 1 0,0-1 0,-1 1 0,1-1 0,0 1 0,-1 0 0,1 0 0,-1 0 0,1 0 0,-1 0 0,1 0 0,-1 0 0,0 0 0,0 0 0,1 1 0,-1-1 0,0 0 0,0 1 0,0-1 0,0 1 0,-1-1 0,1 1 0,0 0 0,-1-1 0,1 1 0,0 2 0,2 8 0,0 0 0,-1 1 0,0-1 0,0 16 0,-2-18 0,4 118-1365,-5-106-5461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5.6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1 455 24575,'1'-14'0,"0"0"0,2 0 0,0 0 0,0 0 0,6-14 0,8-28 0,-9 23 0,15-35 0,-12 37 0,10-43 0,-18 63 30,0 0-1,9-18 0,-2 2-1482,-4 11-5373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6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24575,'1'10'0,"1"0"0,1 0 0,-1 0 0,1-1 0,1 0 0,0 1 0,7 11 0,3 10 0,4 12 0,3 7 0,23 84 0,-39-117 59,14 33 0,-12-34-553,0 0-1,4 19 1,-9-21-6332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8.0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24575,'3'0'0,"5"0"0,4 0 0,4 0 0,2 0 0,2 0 0,0 0 0,-2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24575,'0'633'-1365,"0"-614"-5461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11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24575,'128'1'0,"136"-3"0,-252 0 0,0 0 0,0-1 0,0 0 0,0-1 0,-1 0 0,13-7 0,-13 6 0,1 0 0,-1 0 0,1 2 0,0-1 0,17-2 0,-27 6 0,0 0 0,0 0 0,-1 1 0,1-1 0,0 0 0,0 1 0,0-1 0,0 1 0,0-1 0,-1 1 0,1 0 0,0 0 0,-1 0 0,1 0 0,0 0 0,-1 0 0,1 0 0,-1 0 0,0 1 0,1-1 0,-1 1 0,0-1 0,0 1 0,0-1 0,0 1 0,0 0 0,0 0 0,0-1 0,-1 1 0,1 0 0,0 2 0,2 7 0,0 1 0,-1 0 0,2 22 0,-4-24 0,2 10-1365,-1-2-5461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13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24575,'157'10'0,"7"1"0,-107-11-106,-19 1-209,1-2 0,-1-1 1,66-13-1,-74 8-6511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15.5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24575,'2'5'0,"0"1"0,0-1 0,0 0 0,1 1 0,0-1 0,0 0 0,5 5 0,-7-7 0,4 3 0,0-1 0,0 1 0,0-1 0,1 0 0,0-1 0,0 1 0,0-1 0,0 0 0,1-1 0,-1 1 0,1-1 0,0-1 0,0 1 0,0-1 0,0 0 0,14 1 0,12 0 0,-1 0 0,52-5 0,-39 1 0,166 1-1365,-190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2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56 24575,'7'-1'0,"0"-1"0,-1 1 0,1-1 0,-1-1 0,1 1 0,-1-1 0,0 0 0,7-4 0,10-5 0,-17 9 0,0 0 0,1 0 0,-1 1 0,0 0 0,1 0 0,0 0 0,6 0 0,-11 2 0,-1 0 0,0 0 0,0 0 0,1 0 0,-1 0 0,0 0 0,0 1 0,1-1 0,-1 0 0,0 1 0,0-1 0,0 1 0,0 0 0,0-1 0,0 1 0,0 0 0,0-1 0,0 1 0,0 0 0,0 0 0,0 0 0,0 0 0,-1 0 0,1 0 0,0 0 0,-1 0 0,1 0 0,-1 1 0,1-1 0,-1 0 0,1 0 0,-1 0 0,0 1 0,0-1 0,0 0 0,1 0 0,-1 1 0,0-1 0,-1 0 0,1 2 0,0 3 0,0 0 0,-1 0 0,0 0 0,0-1 0,0 1 0,-1 0 0,0-1 0,0 1 0,0-1 0,-6 9 0,-3 5 0,-23 27 0,6-9 0,6-7-455,-1-1 0,-52 50 0,62-66-6371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24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24575,'4'0'0,"4"0"0,4 6 0,0 7 0,2 0 0,-2 1 0,0-1 0,-1 0 0,-3 2 0,1-3 0,-2 1 0,2-2 0,-1 1 0,2 1 0,2 2 0,6 5 0,4 3 0,-3-3-8191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0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24575,'0'3'0,"0"12"0,0 9 0,0 8 0,0 2 0,0-2 0,0-3 0,0-3 0,0-2 0,0-5-8191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25.4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24575,'0'441'0,"1"-421"6,1-1 0,5 23-1,-1-9-1387,-3-15-5444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27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24575,'3'0'0,"5"0"0,4 0 0,4 0 0,2 0 0,1 0 0,2 0 0,-4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29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24575,'0'3'0,"0"9"0,0 4 0,0 4 0,0 2 0,0 0 0,0 0 0,0-1 0,0 0 0,0 0 0,0-1 0,0-3-8191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3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24575,'9'0'0,"-1"-1"0,1 0 0,-1-1 0,0 0 0,9-3 0,12-4 0,17-4 0,-34 9 0,1 0 0,0 0 0,0 1 0,0 1 0,15-1 0,-25 4 2,0-1 0,0 0-1,0 1 1,0 0-1,0-1 1,0 1 0,0 0-1,0 1 1,0-1 0,-1 0-1,1 1 1,0 0 0,-1-1-1,1 1 1,-1 0 0,0 1-1,1-1 1,-1 0-1,0 0 1,-1 1 0,1-1-1,0 1 1,-1 0 0,1 0-1,1 4 1,3 9-57,-1-1 0,-1 1-1,5 30 1,-1-2-1132,-2-27-5639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32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0 112 24575,'16'1'0,"0"-1"0,0-1 0,-1 0 0,1-2 0,0 1 0,18-7 0,-21 4 0,110-44 0,-49 14-1365,-58 28-5461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2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24575,'0'6'0,"0"17"0,0 14 0,0 17 0,0 7 0,0 2 0,0-2 0,0-8 0,0-10 0,0-12-8191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4.7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24575,'3'0'0,"9"0"0,4 0 0,4 0 0,2-4 0,0-1 0,0 1 0,-4 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6.5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24575,'4'0'0,"7"-3"0,5-2 0,4 1 0,-2-3 0,-1 0 0,1 1 0,-3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7.6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2:58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24575,'0'398'0,"0"-384"17,2 0-1,5 26 1,-1-10-1432,-3-13-5411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0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24575,'3'0'0,"6"-3"0,3-2 0,7 1 0,3-3 0,2 0 0,-3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7:53:01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24575,'0'935'-1365,"0"-919"-5461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43791-D0EE-4F4A-F097-020C1743E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623FF2-0E94-6CBE-AF94-F84C92C62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E523F-2216-88C9-343B-79A0A043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A3EBC-0A3F-EB96-C1E5-8A6FC629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69856-B9DA-1E4B-C375-BDE50FA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1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F9B99-A008-2356-FAAE-909178C4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B3160C-FF23-7BFF-2B90-8E04AB93D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66482-FDB6-A5DB-C4AA-A1E464B3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207B7-6A50-79C5-DE92-747233E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18DA4-2EF1-2534-C8DE-9D75E7C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051C58-7D55-4B69-07E1-6F164D61C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22FEBB-9821-1677-40D8-2B0F0889C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84838-5A0D-BD5B-4C08-74C5EA37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13AE2-24CF-DFD7-4C12-6A9AEE95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84C1A-43E9-D490-BD22-13F51E9F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0F586-F251-A1CD-FBEF-5DA60B92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A0C50-A7AE-FF32-678C-DDFCA5AFC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6161-39B4-F653-4BE1-26109812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483E1-1269-313D-EED4-7A50E0BD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1BF92-C7F8-39B9-E23A-47343065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E1F08-0834-E10E-8C45-2A06DF11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29A8E-7646-6869-D59A-FDD65F45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9971B-EA77-FE48-F8D4-AC2EB3E6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0C60-250C-07F7-2D8E-6787CA73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AEF8B7-FFA4-B858-4FDD-4160A861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E6928-E3EC-A2E6-5C57-5BA52646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5E989-D617-0DF3-5C44-7FF1C65C9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A5F474-CA38-2FE0-FE87-CF43CC4F0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0119B7-BE2B-956C-9DC0-078229E7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770595-A386-0A5D-1637-094B16F5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8379C-A302-E647-3DB0-8E05AE6B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7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B95C5-924D-1B4B-37E7-5C7EF8E4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31C6A6-A4BC-5C19-229D-A3D6CE118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A4EE0-0015-29B4-A82B-DF95DD4CB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752C00-9A3F-B8B9-CF62-73CA959B1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4AAAB-FE83-0B17-DD0A-D83202D45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62349E-C8EB-E1C9-5D6F-2B1D4999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BDEBF6-3055-28D8-2545-9ADD3ABE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1E3B89-F64D-A139-CD04-EC90F724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9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C7ADA-F515-ACE8-BEB2-06F6AD2E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0B805-A073-D438-BC35-DCFC4D59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31F019-6727-325E-E5DF-563AB506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8BC100-825B-F12F-AF9F-85B50B7B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4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F0E502-52F5-B6B2-607B-558364E2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38557E-2BBB-CA74-6249-113DD312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75377-AF60-E1D3-15E9-E55A58AF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1F27E-43AB-97C1-032B-9CD59530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6F3D7-63E2-AC03-CF1A-266B3CC9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38722D-60D7-1258-8D6E-16B22E688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E252C-D4C3-D3A8-1549-A20E9379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0316C-42A7-52EE-3BF4-E4F8836C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4D1423-F88A-17D8-CBD5-89F20079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1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19A96-7CAB-ADD6-B853-3A9D7A5A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F364FE-5FBF-0500-12D4-3CCDC50F6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EFB5A6-4E1D-05B0-98CD-10A11BD24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D1C1B3-03B7-9BD4-A859-5468B775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31BAEB-2B36-3F58-CEF2-5BA515E2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17C5FF-732F-2468-5165-A8924BB9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3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373514-F465-2978-6CDF-6A83225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8745F-7A66-5476-30ED-FC5D47EC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5CED4-EAE9-A29D-D2CC-5ACC99651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64C4A-78EE-775B-2796-7D3A6F8C0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0856F-1D1E-945D-0A82-AA3B7344A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5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customXml" Target="../ink/ink23.xml"/><Relationship Id="rId50" Type="http://schemas.openxmlformats.org/officeDocument/2006/relationships/image" Target="../media/image39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9" Type="http://schemas.openxmlformats.org/officeDocument/2006/relationships/image" Target="../media/image29.png"/><Relationship Id="rId11" Type="http://schemas.openxmlformats.org/officeDocument/2006/relationships/image" Target="../media/image2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3.png"/><Relationship Id="rId40" Type="http://schemas.openxmlformats.org/officeDocument/2006/relationships/customXml" Target="../ink/ink19.xml"/><Relationship Id="rId45" Type="http://schemas.openxmlformats.org/officeDocument/2006/relationships/customXml" Target="../ink/ink22.xml"/><Relationship Id="rId5" Type="http://schemas.openxmlformats.org/officeDocument/2006/relationships/image" Target="../media/image17.jp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4" Type="http://schemas.openxmlformats.org/officeDocument/2006/relationships/customXml" Target="../ink/ink21.xml"/><Relationship Id="rId4" Type="http://schemas.openxmlformats.org/officeDocument/2006/relationships/image" Target="../media/image16.jpg"/><Relationship Id="rId9" Type="http://schemas.openxmlformats.org/officeDocument/2006/relationships/image" Target="../media/image1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8.png"/><Relationship Id="rId30" Type="http://schemas.openxmlformats.org/officeDocument/2006/relationships/customXml" Target="../ink/ink14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image" Target="../media/image38.png"/><Relationship Id="rId8" Type="http://schemas.openxmlformats.org/officeDocument/2006/relationships/customXml" Target="../ink/ink3.xml"/><Relationship Id="rId3" Type="http://schemas.openxmlformats.org/officeDocument/2006/relationships/image" Target="../media/image15.jpg"/><Relationship Id="rId12" Type="http://schemas.openxmlformats.org/officeDocument/2006/relationships/customXml" Target="../ink/ink5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18.xml"/><Relationship Id="rId46" Type="http://schemas.openxmlformats.org/officeDocument/2006/relationships/image" Target="../media/image37.png"/><Relationship Id="rId20" Type="http://schemas.openxmlformats.org/officeDocument/2006/relationships/customXml" Target="../ink/ink9.xml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BF7A3DBA-EF7B-5F06-3DB9-C95F26AB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2028303-4B31-98B3-E4D7-4E8E1D4B1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프린세스</a:t>
            </a:r>
            <a:br>
              <a:rPr lang="en-US" altLang="ko-KR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</a:br>
            <a:r>
              <a:rPr lang="ko-KR" altLang="en-US" sz="66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러시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2A4381-6B37-9BCD-C082-7104AD1DC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2D </a:t>
            </a:r>
            <a:r>
              <a:rPr lang="ko-KR" altLang="en-US">
                <a:solidFill>
                  <a:schemeClr val="bg1"/>
                </a:solidFill>
              </a:rPr>
              <a:t>게임 프로그래밍 프로젝트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차 발표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게임공학과 </a:t>
            </a:r>
            <a:r>
              <a:rPr lang="en-US" altLang="ko-KR">
                <a:solidFill>
                  <a:schemeClr val="bg1"/>
                </a:solidFill>
              </a:rPr>
              <a:t>2023182003 </a:t>
            </a:r>
            <a:r>
              <a:rPr lang="ko-KR" altLang="en-US">
                <a:solidFill>
                  <a:schemeClr val="bg1"/>
                </a:solidFill>
              </a:rPr>
              <a:t>김서진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2A0A3D4-6F4C-8867-ED9E-64F50812AF59}"/>
                  </a:ext>
                </a:extLst>
              </p14:cNvPr>
              <p14:cNvContentPartPr/>
              <p14:nvPr/>
            </p14:nvContentPartPr>
            <p14:xfrm>
              <a:off x="4424567" y="4725399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2A0A3D4-6F4C-8867-ED9E-64F50812AF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8447" y="471927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67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A998A-5ADF-CBD0-D37B-D19F3A91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ko-KR" altLang="en-US" sz="5600"/>
              <a:t>목차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A10E1FDF-53C3-A14A-8F86-C53970DD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22" r="428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6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F5A05F90-F37C-5BB0-3A57-24CD7DF05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게임 컨셉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예상 게임 진행 흐름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개발 일정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</a:rPr>
              <a:t>게임기획서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3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0780B-57EE-18B2-3F51-B24CFDDB6C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" b="-1"/>
          <a:stretch/>
        </p:blipFill>
        <p:spPr bwMode="auto">
          <a:xfrm>
            <a:off x="3764014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055102-0BFE-55E8-CDA6-9E72318F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/>
              <a:t>게임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F1479-C11E-BD08-29C3-239EB2B2B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 dirty="0"/>
              <a:t>컨셉</a:t>
            </a:r>
            <a:r>
              <a:rPr lang="en-US" altLang="ko-KR" sz="2000" dirty="0"/>
              <a:t>: </a:t>
            </a:r>
          </a:p>
          <a:p>
            <a:pPr latinLnBrk="0"/>
            <a:r>
              <a:rPr lang="ko-KR" altLang="en-US" sz="2000" dirty="0"/>
              <a:t>프린세스 러시 모작</a:t>
            </a:r>
            <a:endParaRPr lang="en-US" altLang="ko-KR" sz="2000" dirty="0"/>
          </a:p>
          <a:p>
            <a:pPr latinLnBrk="0"/>
            <a:r>
              <a:rPr lang="ko-KR" altLang="en-US" sz="2000" dirty="0"/>
              <a:t>바람둥이 왕자를 복수하기 위해 </a:t>
            </a:r>
            <a:r>
              <a:rPr lang="ko-KR" altLang="en-US" sz="2000" dirty="0" err="1"/>
              <a:t>걸리적</a:t>
            </a:r>
            <a:r>
              <a:rPr lang="en-US" altLang="ko-KR" sz="2000" dirty="0"/>
              <a:t> </a:t>
            </a:r>
            <a:r>
              <a:rPr lang="ko-KR" altLang="en-US" sz="2000" dirty="0"/>
              <a:t>거리는 </a:t>
            </a:r>
            <a:r>
              <a:rPr lang="ko-KR" altLang="en-US" sz="2000" dirty="0" err="1"/>
              <a:t>몬스터들을</a:t>
            </a:r>
            <a:r>
              <a:rPr lang="en-US" altLang="ko-KR" sz="2000" dirty="0"/>
              <a:t> </a:t>
            </a:r>
            <a:r>
              <a:rPr lang="ko-KR" altLang="en-US" sz="2000" dirty="0"/>
              <a:t>해치우고 앞으로 전진하다 왕자를 만나면 신나게 때리자</a:t>
            </a:r>
            <a:endParaRPr lang="en-US" altLang="ko-KR" sz="2000" dirty="0"/>
          </a:p>
          <a:p>
            <a:pPr indent="-228600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atinLnBrk="0"/>
            <a:r>
              <a:rPr lang="ko-KR" altLang="en-US" sz="2000" dirty="0"/>
              <a:t>장르</a:t>
            </a:r>
            <a:r>
              <a:rPr lang="en-US" altLang="ko-KR" sz="2000" dirty="0"/>
              <a:t>: </a:t>
            </a:r>
          </a:p>
          <a:p>
            <a:pPr latinLnBrk="0"/>
            <a:r>
              <a:rPr lang="ko-KR" altLang="en-US" sz="2000" dirty="0" err="1"/>
              <a:t>횡스크롤</a:t>
            </a:r>
            <a:r>
              <a:rPr lang="en-US" altLang="ko-KR" sz="2000" dirty="0"/>
              <a:t> </a:t>
            </a:r>
            <a:r>
              <a:rPr lang="ko-KR" altLang="en-US" sz="2000" dirty="0"/>
              <a:t>러닝 액션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5177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3F7B089-1E03-451C-0763-C2A9010C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5003" y="-57150"/>
            <a:ext cx="13149422" cy="72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659D74-AA5B-D464-B667-EED94D76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15" name="그림 14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437B2CA4-1522-4021-A5C3-994E94E26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7534" y="5385529"/>
            <a:ext cx="11457142" cy="885714"/>
          </a:xfrm>
          <a:prstGeom prst="rect">
            <a:avLst/>
          </a:prstGeom>
        </p:spPr>
      </p:pic>
      <p:pic>
        <p:nvPicPr>
          <p:cNvPr id="16" name="그림 15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FD1B1531-C45E-53E4-5701-A2BD5759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9" r="68970"/>
          <a:stretch/>
        </p:blipFill>
        <p:spPr>
          <a:xfrm>
            <a:off x="4992898" y="5385529"/>
            <a:ext cx="2301862" cy="885714"/>
          </a:xfrm>
          <a:prstGeom prst="rect">
            <a:avLst/>
          </a:prstGeom>
        </p:spPr>
      </p:pic>
      <p:pic>
        <p:nvPicPr>
          <p:cNvPr id="18" name="그림 17" descr="무척추 동물이(가) 표시된 사진&#10;&#10;자동 생성된 설명">
            <a:extLst>
              <a:ext uri="{FF2B5EF4-FFF2-40B4-BE49-F238E27FC236}">
                <a16:creationId xmlns:a16="http://schemas.microsoft.com/office/drawing/2014/main" id="{A628D80B-9693-FE38-9B20-85035F932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3" y="3823209"/>
            <a:ext cx="566167" cy="505838"/>
          </a:xfrm>
          <a:prstGeom prst="rect">
            <a:avLst/>
          </a:prstGeom>
        </p:spPr>
      </p:pic>
      <p:pic>
        <p:nvPicPr>
          <p:cNvPr id="20" name="그림 19" descr="만화 영화, 스케치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E5CB1718-5161-ABE8-F50B-051817A1D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06" y="3181310"/>
            <a:ext cx="2197552" cy="2494927"/>
          </a:xfrm>
          <a:prstGeom prst="rect">
            <a:avLst/>
          </a:prstGeom>
        </p:spPr>
      </p:pic>
      <p:pic>
        <p:nvPicPr>
          <p:cNvPr id="22" name="그림 21" descr="만화 영화, 댄스, 댄싱이(가) 표시된 사진&#10;&#10;자동 생성된 설명">
            <a:extLst>
              <a:ext uri="{FF2B5EF4-FFF2-40B4-BE49-F238E27FC236}">
                <a16:creationId xmlns:a16="http://schemas.microsoft.com/office/drawing/2014/main" id="{0E3B613F-4D54-0FF5-43F8-4504986B6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" y="2698527"/>
            <a:ext cx="2314881" cy="2977710"/>
          </a:xfrm>
          <a:prstGeom prst="rect">
            <a:avLst/>
          </a:prstGeom>
        </p:spPr>
      </p:pic>
      <p:pic>
        <p:nvPicPr>
          <p:cNvPr id="27" name="그림 26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27C7E5B6-567A-A69C-F665-C1ECC8ECF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09" y="4204100"/>
            <a:ext cx="1162213" cy="14721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64C3AF-2481-73D5-0719-6E01B3FD504E}"/>
              </a:ext>
            </a:extLst>
          </p:cNvPr>
          <p:cNvSpPr txBox="1"/>
          <p:nvPr/>
        </p:nvSpPr>
        <p:spPr>
          <a:xfrm>
            <a:off x="1591192" y="223786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몬스터 잡을 시 코인 생성</a:t>
            </a:r>
          </a:p>
        </p:txBody>
      </p:sp>
      <p:pic>
        <p:nvPicPr>
          <p:cNvPr id="30" name="그림 29" descr="무척추 동물이(가) 표시된 사진&#10;&#10;자동 생성된 설명">
            <a:extLst>
              <a:ext uri="{FF2B5EF4-FFF2-40B4-BE49-F238E27FC236}">
                <a16:creationId xmlns:a16="http://schemas.microsoft.com/office/drawing/2014/main" id="{DCB35271-8747-2BB8-3E41-1E8D38386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30" y="3416015"/>
            <a:ext cx="566167" cy="505838"/>
          </a:xfrm>
          <a:prstGeom prst="rect">
            <a:avLst/>
          </a:prstGeom>
        </p:spPr>
      </p:pic>
      <p:pic>
        <p:nvPicPr>
          <p:cNvPr id="31" name="그림 30" descr="무척추 동물이(가) 표시된 사진&#10;&#10;자동 생성된 설명">
            <a:extLst>
              <a:ext uri="{FF2B5EF4-FFF2-40B4-BE49-F238E27FC236}">
                <a16:creationId xmlns:a16="http://schemas.microsoft.com/office/drawing/2014/main" id="{DDF95CE9-2A69-B3DF-C015-D3D90D5F8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97" y="2910177"/>
            <a:ext cx="566167" cy="505838"/>
          </a:xfrm>
          <a:prstGeom prst="rect">
            <a:avLst/>
          </a:prstGeom>
        </p:spPr>
      </p:pic>
      <p:pic>
        <p:nvPicPr>
          <p:cNvPr id="36" name="그림 35" descr="지도이(가) 표시된 사진&#10;&#10;자동 생성된 설명">
            <a:extLst>
              <a:ext uri="{FF2B5EF4-FFF2-40B4-BE49-F238E27FC236}">
                <a16:creationId xmlns:a16="http://schemas.microsoft.com/office/drawing/2014/main" id="{FA4EC702-D690-AD7C-7F8C-23823BF74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87" y="1968002"/>
            <a:ext cx="2880919" cy="1656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7096C85-E508-85EB-9E27-209709BAA548}"/>
              </a:ext>
            </a:extLst>
          </p:cNvPr>
          <p:cNvSpPr txBox="1"/>
          <p:nvPr/>
        </p:nvSpPr>
        <p:spPr>
          <a:xfrm>
            <a:off x="8243248" y="3880934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진행하다 보면 </a:t>
            </a:r>
            <a:endParaRPr lang="en-US" altLang="ko-KR" dirty="0"/>
          </a:p>
          <a:p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불사조</a:t>
            </a:r>
            <a:r>
              <a:rPr lang="en-US" altLang="ko-KR" dirty="0"/>
              <a:t>&amp;</a:t>
            </a:r>
            <a:r>
              <a:rPr lang="ko-KR" altLang="en-US" dirty="0"/>
              <a:t>큰 구멍</a:t>
            </a:r>
            <a:r>
              <a:rPr lang="en-US" altLang="ko-KR" dirty="0"/>
              <a:t>)</a:t>
            </a:r>
            <a:r>
              <a:rPr lang="ko-KR" altLang="en-US" dirty="0"/>
              <a:t> 등장</a:t>
            </a:r>
          </a:p>
        </p:txBody>
      </p:sp>
      <p:pic>
        <p:nvPicPr>
          <p:cNvPr id="39" name="그림 38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1F8D88B5-DBF5-EB1A-4E00-4FF005A0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4"/>
          <a:stretch/>
        </p:blipFill>
        <p:spPr>
          <a:xfrm>
            <a:off x="11930062" y="5385529"/>
            <a:ext cx="6389187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9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6149-E3D1-B56C-80FA-38A8AA8E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7F3C5F0-AAA9-F8EA-B532-882BE192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5003" y="-57150"/>
            <a:ext cx="13149422" cy="727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E1CCB5-DACF-92BE-D328-744D5F7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pic>
        <p:nvPicPr>
          <p:cNvPr id="15" name="그림 14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B4323047-8243-D873-62C3-BE43579F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7534" y="5385529"/>
            <a:ext cx="11457142" cy="885714"/>
          </a:xfrm>
          <a:prstGeom prst="rect">
            <a:avLst/>
          </a:prstGeom>
        </p:spPr>
      </p:pic>
      <p:pic>
        <p:nvPicPr>
          <p:cNvPr id="22" name="그림 21" descr="만화 영화, 댄스, 댄싱이(가) 표시된 사진&#10;&#10;자동 생성된 설명">
            <a:extLst>
              <a:ext uri="{FF2B5EF4-FFF2-40B4-BE49-F238E27FC236}">
                <a16:creationId xmlns:a16="http://schemas.microsoft.com/office/drawing/2014/main" id="{63A826CD-95B0-68E7-D310-0A2B175DE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9" y="2314215"/>
            <a:ext cx="2314881" cy="2977710"/>
          </a:xfrm>
          <a:prstGeom prst="rect">
            <a:avLst/>
          </a:prstGeom>
        </p:spPr>
      </p:pic>
      <p:pic>
        <p:nvPicPr>
          <p:cNvPr id="4" name="그림 3" descr="애니메이션, 만화 영화, 일러스트레이션, 피규어이(가) 표시된 사진&#10;&#10;자동 생성된 설명">
            <a:extLst>
              <a:ext uri="{FF2B5EF4-FFF2-40B4-BE49-F238E27FC236}">
                <a16:creationId xmlns:a16="http://schemas.microsoft.com/office/drawing/2014/main" id="{8FB57FB0-95A2-9D83-E25C-8366E6A75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89" y="3182112"/>
            <a:ext cx="2387319" cy="2409736"/>
          </a:xfrm>
          <a:prstGeom prst="rect">
            <a:avLst/>
          </a:prstGeom>
        </p:spPr>
      </p:pic>
      <p:pic>
        <p:nvPicPr>
          <p:cNvPr id="7" name="그림 6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06D875EA-38F9-9085-BD0D-D502A52BC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56" y="5385529"/>
            <a:ext cx="11457142" cy="885714"/>
          </a:xfrm>
          <a:prstGeom prst="rect">
            <a:avLst/>
          </a:prstGeom>
        </p:spPr>
      </p:pic>
      <p:pic>
        <p:nvPicPr>
          <p:cNvPr id="6" name="그림 5" descr="만화 영화, 예술, 장난감이(가) 표시된 사진&#10;&#10;중간 신뢰도로 자동 생성된 설명">
            <a:extLst>
              <a:ext uri="{FF2B5EF4-FFF2-40B4-BE49-F238E27FC236}">
                <a16:creationId xmlns:a16="http://schemas.microsoft.com/office/drawing/2014/main" id="{BE278C6C-5F79-39A2-7087-57E93542D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03" y="4067250"/>
            <a:ext cx="2889940" cy="1610342"/>
          </a:xfrm>
          <a:prstGeom prst="rect">
            <a:avLst/>
          </a:prstGeom>
        </p:spPr>
      </p:pic>
      <p:pic>
        <p:nvPicPr>
          <p:cNvPr id="8" name="그림 7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5D95F91F-4F4C-EE8F-FB70-166F192BB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166" y="4205455"/>
            <a:ext cx="1162213" cy="1472137"/>
          </a:xfrm>
          <a:prstGeom prst="rect">
            <a:avLst/>
          </a:prstGeom>
        </p:spPr>
      </p:pic>
      <p:pic>
        <p:nvPicPr>
          <p:cNvPr id="10" name="그림 9" descr="텍스트, 만화 영화이(가) 표시된 사진&#10;&#10;자동 생성된 설명">
            <a:extLst>
              <a:ext uri="{FF2B5EF4-FFF2-40B4-BE49-F238E27FC236}">
                <a16:creationId xmlns:a16="http://schemas.microsoft.com/office/drawing/2014/main" id="{D4C9E66C-0A29-B418-645E-F0B5141A5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29" y="-19965"/>
            <a:ext cx="5321871" cy="4217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51F82F-8570-96F3-9335-ED1AB64FB78C}"/>
              </a:ext>
            </a:extLst>
          </p:cNvPr>
          <p:cNvSpPr txBox="1"/>
          <p:nvPr/>
        </p:nvSpPr>
        <p:spPr>
          <a:xfrm>
            <a:off x="1941622" y="2075778"/>
            <a:ext cx="3876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중 나오는 퀘스트를 달성하면 </a:t>
            </a:r>
            <a:endParaRPr lang="en-US" altLang="ko-KR" dirty="0"/>
          </a:p>
          <a:p>
            <a:r>
              <a:rPr lang="ko-KR" altLang="en-US" dirty="0" err="1"/>
              <a:t>피버</a:t>
            </a:r>
            <a:r>
              <a:rPr lang="ko-KR" altLang="en-US" dirty="0"/>
              <a:t> 타임으로 왕자를 때릴 수 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B0B68-A757-A7F6-D5AA-63C6261E9CB9}"/>
              </a:ext>
            </a:extLst>
          </p:cNvPr>
          <p:cNvSpPr txBox="1"/>
          <p:nvPr/>
        </p:nvSpPr>
        <p:spPr>
          <a:xfrm>
            <a:off x="4737118" y="426827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적이랑</a:t>
            </a:r>
            <a:r>
              <a:rPr lang="ko-KR" altLang="en-US" dirty="0"/>
              <a:t> 부딪히거나 구멍에 빠지면 게임 종료</a:t>
            </a:r>
          </a:p>
        </p:txBody>
      </p:sp>
    </p:spTree>
    <p:extLst>
      <p:ext uri="{BB962C8B-B14F-4D97-AF65-F5344CB8AC3E}">
        <p14:creationId xmlns:p14="http://schemas.microsoft.com/office/powerpoint/2010/main" val="80617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6" descr="만화 영화, 소설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F7A74100-1C0A-23ED-3C0B-AB0A62FA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3" b="23285"/>
          <a:stretch/>
        </p:blipFill>
        <p:spPr bwMode="auto">
          <a:xfrm>
            <a:off x="1642753" y="-4045"/>
            <a:ext cx="8903441" cy="1588168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1E9B16-EEF6-FFF0-3BEF-A2A2483B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3" y="436223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8000" dirty="0">
                <a:solidFill>
                  <a:schemeClr val="bg2">
                    <a:lumMod val="25000"/>
                  </a:schemeClr>
                </a:solidFill>
              </a:rPr>
              <a:t>개발 일정</a:t>
            </a:r>
            <a:endParaRPr lang="en-US" altLang="ko-KR" sz="80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6C8741-91C5-B48D-68C8-3F1FD06A5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7277"/>
              </p:ext>
            </p:extLst>
          </p:nvPr>
        </p:nvGraphicFramePr>
        <p:xfrm>
          <a:off x="1211235" y="1707840"/>
          <a:ext cx="9766476" cy="49812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663299">
                  <a:extLst>
                    <a:ext uri="{9D8B030D-6E8A-4147-A177-3AD203B41FA5}">
                      <a16:colId xmlns:a16="http://schemas.microsoft.com/office/drawing/2014/main" val="3975697393"/>
                    </a:ext>
                  </a:extLst>
                </a:gridCol>
                <a:gridCol w="8103177">
                  <a:extLst>
                    <a:ext uri="{9D8B030D-6E8A-4147-A177-3AD203B41FA5}">
                      <a16:colId xmlns:a16="http://schemas.microsoft.com/office/drawing/2014/main" val="1815820187"/>
                    </a:ext>
                  </a:extLst>
                </a:gridCol>
              </a:tblGrid>
              <a:tr h="45306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cap="none" spc="0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marL="149703" marR="156149" marT="115156" marB="115156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cap="none" spc="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149703" marR="156149" marT="115156" marB="115156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351179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시작 화면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맵 제작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46485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플레이어 애니메이션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994720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적 애니메이션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골드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장애물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569656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충돌 체크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공격 액션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점수 구현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31923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랜덤 퀘스트</a:t>
                      </a:r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err="1">
                          <a:solidFill>
                            <a:schemeClr val="tx1"/>
                          </a:solidFill>
                        </a:rPr>
                        <a:t>피버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 타임</a:t>
                      </a:r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왕자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49126"/>
                  </a:ext>
                </a:extLst>
              </a:tr>
              <a:tr h="6472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아이템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난이도</a:t>
                      </a:r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아이템 관련 랜덤 퀘스트 추가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721045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 cap="none" spc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보완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37677"/>
                  </a:ext>
                </a:extLst>
              </a:tr>
              <a:tr h="547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cap="none" spc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cap="none" spc="0" dirty="0">
                          <a:solidFill>
                            <a:schemeClr val="tx1"/>
                          </a:solidFill>
                        </a:rPr>
                        <a:t>최종 점검 및 릴리즈</a:t>
                      </a:r>
                    </a:p>
                  </a:txBody>
                  <a:tcPr marL="149703" marR="135330" marT="115156" marB="115156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74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19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C8DB5929-A7C8-1F3C-9CA8-73AA5596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2D46D6-6FAC-CAD2-78CF-F327F548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게임 기획서</a:t>
            </a:r>
          </a:p>
        </p:txBody>
      </p:sp>
      <p:pic>
        <p:nvPicPr>
          <p:cNvPr id="6" name="내용 개체 틀 5" descr="스케치, 라인 아트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2AF42DBB-4547-6F59-CF96-B971AC8E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86" y="2124853"/>
            <a:ext cx="1933654" cy="1554183"/>
          </a:xfrm>
        </p:spPr>
      </p:pic>
      <p:pic>
        <p:nvPicPr>
          <p:cNvPr id="8" name="그림 7" descr="그림, 스케치, 친필, 라인 아트이(가) 표시된 사진&#10;&#10;자동 생성된 설명">
            <a:extLst>
              <a:ext uri="{FF2B5EF4-FFF2-40B4-BE49-F238E27FC236}">
                <a16:creationId xmlns:a16="http://schemas.microsoft.com/office/drawing/2014/main" id="{3C90D156-37EB-2F3E-39ED-024EFE5F3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86" y="4491426"/>
            <a:ext cx="2184258" cy="1554184"/>
          </a:xfrm>
          <a:prstGeom prst="rect">
            <a:avLst/>
          </a:prstGeom>
        </p:spPr>
      </p:pic>
      <p:pic>
        <p:nvPicPr>
          <p:cNvPr id="12" name="그림 11" descr="텍스트, 친필, 폰트이(가) 표시된 사진&#10;&#10;자동 생성된 설명">
            <a:extLst>
              <a:ext uri="{FF2B5EF4-FFF2-40B4-BE49-F238E27FC236}">
                <a16:creationId xmlns:a16="http://schemas.microsoft.com/office/drawing/2014/main" id="{6C09B885-9B5F-F8E4-931F-24E36D837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33" y="1518237"/>
            <a:ext cx="3614239" cy="4762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28234D-E8BC-8C91-D020-AD90C9923372}"/>
              </a:ext>
            </a:extLst>
          </p:cNvPr>
          <p:cNvSpPr txBox="1"/>
          <p:nvPr/>
        </p:nvSpPr>
        <p:spPr>
          <a:xfrm>
            <a:off x="5981555" y="2055803"/>
            <a:ext cx="553998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400" dirty="0"/>
              <a:t>아이템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A8522-BA4D-EC9D-8D99-05DA02E65CE6}"/>
              </a:ext>
            </a:extLst>
          </p:cNvPr>
          <p:cNvSpPr txBox="1"/>
          <p:nvPr/>
        </p:nvSpPr>
        <p:spPr>
          <a:xfrm>
            <a:off x="884690" y="2055803"/>
            <a:ext cx="553998" cy="1073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2400" dirty="0"/>
              <a:t>캐릭터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8DD0EE-4E30-1415-06CA-1C9BA4B171BE}"/>
              </a:ext>
            </a:extLst>
          </p:cNvPr>
          <p:cNvGrpSpPr/>
          <p:nvPr/>
        </p:nvGrpSpPr>
        <p:grpSpPr>
          <a:xfrm>
            <a:off x="2178709" y="2150392"/>
            <a:ext cx="541800" cy="442080"/>
            <a:chOff x="2178709" y="2150392"/>
            <a:chExt cx="54180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C8E3F49-BF1F-2B0D-CD84-AB9AE12B8418}"/>
                    </a:ext>
                  </a:extLst>
                </p14:cNvPr>
                <p14:cNvContentPartPr/>
                <p14:nvPr/>
              </p14:nvContentPartPr>
              <p14:xfrm>
                <a:off x="2178709" y="2250112"/>
                <a:ext cx="360" cy="860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C8E3F49-BF1F-2B0D-CD84-AB9AE12B84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2589" y="2243992"/>
                  <a:ext cx="1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211707E-47AB-FD04-7391-5CCD5C35433E}"/>
                    </a:ext>
                  </a:extLst>
                </p14:cNvPr>
                <p14:cNvContentPartPr/>
                <p14:nvPr/>
              </p14:nvContentPartPr>
              <p14:xfrm>
                <a:off x="2271589" y="2242912"/>
                <a:ext cx="360" cy="1558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211707E-47AB-FD04-7391-5CCD5C3543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5469" y="2236792"/>
                  <a:ext cx="1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A97AF3B-5A41-2A90-44C6-9D0BBC36B063}"/>
                    </a:ext>
                  </a:extLst>
                </p14:cNvPr>
                <p14:cNvContentPartPr/>
                <p14:nvPr/>
              </p14:nvContentPartPr>
              <p14:xfrm>
                <a:off x="2192749" y="2337232"/>
                <a:ext cx="48960" cy="6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A97AF3B-5A41-2A90-44C6-9D0BBC36B0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6629" y="2331112"/>
                  <a:ext cx="61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57296C4-B076-A00C-1A21-4B341263FF50}"/>
                    </a:ext>
                  </a:extLst>
                </p14:cNvPr>
                <p14:cNvContentPartPr/>
                <p14:nvPr/>
              </p14:nvContentPartPr>
              <p14:xfrm>
                <a:off x="2207509" y="2415712"/>
                <a:ext cx="42840" cy="13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57296C4-B076-A00C-1A21-4B341263FF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1389" y="2409592"/>
                  <a:ext cx="55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D014315-2BA2-2803-42C8-97DF660993A0}"/>
                    </a:ext>
                  </a:extLst>
                </p14:cNvPr>
                <p14:cNvContentPartPr/>
                <p14:nvPr/>
              </p14:nvContentPartPr>
              <p14:xfrm>
                <a:off x="2292829" y="2250112"/>
                <a:ext cx="36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D014315-2BA2-2803-42C8-97DF660993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6709" y="224399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DBFD02B-B447-1B12-4EBD-CF30C73559D3}"/>
                    </a:ext>
                  </a:extLst>
                </p14:cNvPr>
                <p14:cNvContentPartPr/>
                <p14:nvPr/>
              </p14:nvContentPartPr>
              <p14:xfrm>
                <a:off x="2292829" y="2250112"/>
                <a:ext cx="6840" cy="185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DBFD02B-B447-1B12-4EBD-CF30C73559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6709" y="2243992"/>
                  <a:ext cx="19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937EE62-389F-317D-76B0-80428AC31CCF}"/>
                    </a:ext>
                  </a:extLst>
                </p14:cNvPr>
                <p14:cNvContentPartPr/>
                <p14:nvPr/>
              </p14:nvContentPartPr>
              <p14:xfrm>
                <a:off x="2307229" y="2317072"/>
                <a:ext cx="39960" cy="11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937EE62-389F-317D-76B0-80428AC31C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1109" y="2310952"/>
                  <a:ext cx="52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33B6A5E-8221-6FE3-15A5-00C8F3413921}"/>
                    </a:ext>
                  </a:extLst>
                </p14:cNvPr>
                <p14:cNvContentPartPr/>
                <p14:nvPr/>
              </p14:nvContentPartPr>
              <p14:xfrm>
                <a:off x="2357269" y="2164432"/>
                <a:ext cx="360" cy="3427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33B6A5E-8221-6FE3-15A5-00C8F34139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51149" y="2158312"/>
                  <a:ext cx="12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852E89-C691-24EB-C503-01A3DEB58502}"/>
                    </a:ext>
                  </a:extLst>
                </p14:cNvPr>
                <p14:cNvContentPartPr/>
                <p14:nvPr/>
              </p14:nvContentPartPr>
              <p14:xfrm>
                <a:off x="2185909" y="2494552"/>
                <a:ext cx="129240" cy="97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852E89-C691-24EB-C503-01A3DEB585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79789" y="2488432"/>
                  <a:ext cx="141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44EA0BD-0650-C6D0-5319-896225A5F005}"/>
                    </a:ext>
                  </a:extLst>
                </p14:cNvPr>
                <p14:cNvContentPartPr/>
                <p14:nvPr/>
              </p14:nvContentPartPr>
              <p14:xfrm>
                <a:off x="2428549" y="2236432"/>
                <a:ext cx="48960" cy="164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44EA0BD-0650-C6D0-5319-896225A5F0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22429" y="2230312"/>
                  <a:ext cx="61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411EB71-09EE-447E-CFFC-AD9CD96B179F}"/>
                    </a:ext>
                  </a:extLst>
                </p14:cNvPr>
                <p14:cNvContentPartPr/>
                <p14:nvPr/>
              </p14:nvContentPartPr>
              <p14:xfrm>
                <a:off x="2478949" y="2228872"/>
                <a:ext cx="64440" cy="178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411EB71-09EE-447E-CFFC-AD9CD96B17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2829" y="2222752"/>
                  <a:ext cx="76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3AA8DC4-73EE-B77C-62F6-B8D552F16CBE}"/>
                    </a:ext>
                  </a:extLst>
                </p14:cNvPr>
                <p14:cNvContentPartPr/>
                <p14:nvPr/>
              </p14:nvContentPartPr>
              <p14:xfrm>
                <a:off x="2550229" y="2300152"/>
                <a:ext cx="4176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3AA8DC4-73EE-B77C-62F6-B8D552F16C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4109" y="2294032"/>
                  <a:ext cx="540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7507D9B-CBB3-178B-D9C9-4C9EF089A3A9}"/>
                    </a:ext>
                  </a:extLst>
                </p14:cNvPr>
                <p14:cNvContentPartPr/>
                <p14:nvPr/>
              </p14:nvContentPartPr>
              <p14:xfrm>
                <a:off x="2635909" y="2150392"/>
                <a:ext cx="360" cy="235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7507D9B-CBB3-178B-D9C9-4C9EF089A3A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29789" y="2144272"/>
                  <a:ext cx="12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B5323C7-58A7-9A4E-AA3D-53E5D84500A0}"/>
                    </a:ext>
                  </a:extLst>
                </p14:cNvPr>
                <p14:cNvContentPartPr/>
                <p14:nvPr/>
              </p14:nvContentPartPr>
              <p14:xfrm>
                <a:off x="2464549" y="2429752"/>
                <a:ext cx="228960" cy="55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B5323C7-58A7-9A4E-AA3D-53E5D84500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58429" y="2423632"/>
                  <a:ext cx="241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72D2339-ACE2-D10D-A637-CA038BF6C4FB}"/>
                    </a:ext>
                  </a:extLst>
                </p14:cNvPr>
                <p14:cNvContentPartPr/>
                <p14:nvPr/>
              </p14:nvContentPartPr>
              <p14:xfrm>
                <a:off x="2478949" y="2491672"/>
                <a:ext cx="226080" cy="9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72D2339-ACE2-D10D-A637-CA038BF6C4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2829" y="2485552"/>
                  <a:ext cx="238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7589600-0808-E087-0C1A-E171EB5ED9F0}"/>
                    </a:ext>
                  </a:extLst>
                </p14:cNvPr>
                <p14:cNvContentPartPr/>
                <p14:nvPr/>
              </p14:nvContentPartPr>
              <p14:xfrm>
                <a:off x="2514589" y="2521552"/>
                <a:ext cx="205920" cy="44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7589600-0808-E087-0C1A-E171EB5ED9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08469" y="2515432"/>
                  <a:ext cx="21816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4A35667-27CA-DC5B-7955-935541BBC621}"/>
                  </a:ext>
                </a:extLst>
              </p14:cNvPr>
              <p14:cNvContentPartPr/>
              <p14:nvPr/>
            </p14:nvContentPartPr>
            <p14:xfrm>
              <a:off x="3718429" y="5673712"/>
              <a:ext cx="81720" cy="1292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4A35667-27CA-DC5B-7955-935541BBC6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12309" y="5667592"/>
                <a:ext cx="93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7D898A62-D8D2-7B7E-AB86-50816D09FE23}"/>
                  </a:ext>
                </a:extLst>
              </p14:cNvPr>
              <p14:cNvContentPartPr/>
              <p14:nvPr/>
            </p14:nvContentPartPr>
            <p14:xfrm>
              <a:off x="3750109" y="5729152"/>
              <a:ext cx="74880" cy="817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7D898A62-D8D2-7B7E-AB86-50816D09FE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43989" y="5723032"/>
                <a:ext cx="87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7A2725E-7F32-5A7B-D176-184641A65189}"/>
                  </a:ext>
                </a:extLst>
              </p14:cNvPr>
              <p14:cNvContentPartPr/>
              <p14:nvPr/>
            </p14:nvContentPartPr>
            <p14:xfrm>
              <a:off x="3878989" y="5643472"/>
              <a:ext cx="6840" cy="2066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7A2725E-7F32-5A7B-D176-184641A651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72869" y="5637352"/>
                <a:ext cx="190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99818E6-71E6-B571-9108-D646D69F2A60}"/>
                  </a:ext>
                </a:extLst>
              </p14:cNvPr>
              <p14:cNvContentPartPr/>
              <p14:nvPr/>
            </p14:nvContentPartPr>
            <p14:xfrm>
              <a:off x="3893029" y="5707912"/>
              <a:ext cx="4176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99818E6-71E6-B571-9108-D646D69F2A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6909" y="5701792"/>
                <a:ext cx="540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E37B8180-6884-5123-4C36-DB2E42BF2A6E}"/>
              </a:ext>
            </a:extLst>
          </p:cNvPr>
          <p:cNvGrpSpPr/>
          <p:nvPr/>
        </p:nvGrpSpPr>
        <p:grpSpPr>
          <a:xfrm>
            <a:off x="3736069" y="5903032"/>
            <a:ext cx="132480" cy="97920"/>
            <a:chOff x="3736069" y="5903032"/>
            <a:chExt cx="13248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29D67A1-3755-AEDF-1AA1-8B51DF227C6F}"/>
                    </a:ext>
                  </a:extLst>
                </p14:cNvPr>
                <p14:cNvContentPartPr/>
                <p14:nvPr/>
              </p14:nvContentPartPr>
              <p14:xfrm>
                <a:off x="3750109" y="5914552"/>
                <a:ext cx="360" cy="784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29D67A1-3755-AEDF-1AA1-8B51DF227C6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43989" y="5908432"/>
                  <a:ext cx="12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7FA99D8-CCFC-591C-1DC6-2F05FED5F260}"/>
                    </a:ext>
                  </a:extLst>
                </p14:cNvPr>
                <p14:cNvContentPartPr/>
                <p14:nvPr/>
              </p14:nvContentPartPr>
              <p14:xfrm>
                <a:off x="3750109" y="5903032"/>
                <a:ext cx="118440" cy="727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7FA99D8-CCFC-591C-1DC6-2F05FED5F2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43989" y="5896912"/>
                  <a:ext cx="130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3A1FCB1-DCBB-B140-F2DD-1BD262AA39A6}"/>
                    </a:ext>
                  </a:extLst>
                </p14:cNvPr>
                <p14:cNvContentPartPr/>
                <p14:nvPr/>
              </p14:nvContentPartPr>
              <p14:xfrm>
                <a:off x="3736069" y="5960272"/>
                <a:ext cx="128160" cy="40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3A1FCB1-DCBB-B140-F2DD-1BD262AA39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29949" y="5954152"/>
                  <a:ext cx="14040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070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D9AB7-7745-EE4D-E910-9501F8C5E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34AC6996-73C2-1142-1A0A-90B4FF35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95FAA0-5E1E-A2B9-4931-F10914E0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게임 기획서 </a:t>
            </a:r>
            <a:r>
              <a:rPr lang="en-US" altLang="ko-KR" dirty="0">
                <a:solidFill>
                  <a:srgbClr val="FFFFFF"/>
                </a:solidFill>
              </a:rPr>
              <a:t>(UI)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22" name="내용 개체 틀 21" descr="스크린샷, 만화 영화, 나무, PC 게임이(가) 표시된 사진&#10;&#10;자동 생성된 설명">
            <a:extLst>
              <a:ext uri="{FF2B5EF4-FFF2-40B4-BE49-F238E27FC236}">
                <a16:creationId xmlns:a16="http://schemas.microsoft.com/office/drawing/2014/main" id="{6696221E-214D-48D5-9F41-B3C94FADE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" b="4705"/>
          <a:stretch/>
        </p:blipFill>
        <p:spPr>
          <a:xfrm>
            <a:off x="1953861" y="1690688"/>
            <a:ext cx="8284277" cy="4660106"/>
          </a:xfrm>
        </p:spPr>
      </p:pic>
    </p:spTree>
    <p:extLst>
      <p:ext uri="{BB962C8B-B14F-4D97-AF65-F5344CB8AC3E}">
        <p14:creationId xmlns:p14="http://schemas.microsoft.com/office/powerpoint/2010/main" val="4006079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만화 영화, 소설, 애니메이션, 가상의 캐릭터이(가) 표시된 사진&#10;&#10;자동 생성된 설명">
            <a:extLst>
              <a:ext uri="{FF2B5EF4-FFF2-40B4-BE49-F238E27FC236}">
                <a16:creationId xmlns:a16="http://schemas.microsoft.com/office/drawing/2014/main" id="{75D2907E-CAE4-93CA-56FD-51363667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D7B009-91F3-D947-5FB6-94D3B857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dirty="0">
                <a:solidFill>
                  <a:schemeClr val="bg1"/>
                </a:solidFill>
              </a:rPr>
              <a:t>감사합니다</a:t>
            </a:r>
            <a:r>
              <a:rPr lang="en-US" altLang="ko-KR" sz="6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60F20-24F5-F6D1-80CD-EF0CE4CC7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 latinLnBrk="0"/>
            <a:r>
              <a:rPr lang="ko-KR" altLang="en-US">
                <a:solidFill>
                  <a:schemeClr val="bg1"/>
                </a:solidFill>
              </a:rPr>
              <a:t>게임공학과 </a:t>
            </a:r>
            <a:r>
              <a:rPr lang="en-US" altLang="ko-KR">
                <a:solidFill>
                  <a:schemeClr val="bg1"/>
                </a:solidFill>
              </a:rPr>
              <a:t>2023182003 </a:t>
            </a:r>
            <a:r>
              <a:rPr lang="ko-KR" altLang="en-US">
                <a:solidFill>
                  <a:schemeClr val="bg1"/>
                </a:solidFill>
              </a:rPr>
              <a:t>김서진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ed8874-3fba-4387-86cc-e2f2882b61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47C260C1542241BE7CE7085A444C3E" ma:contentTypeVersion="6" ma:contentTypeDescription="새 문서를 만듭니다." ma:contentTypeScope="" ma:versionID="0447705ee375233b3d21fa88e1128aac">
  <xsd:schema xmlns:xsd="http://www.w3.org/2001/XMLSchema" xmlns:xs="http://www.w3.org/2001/XMLSchema" xmlns:p="http://schemas.microsoft.com/office/2006/metadata/properties" xmlns:ns3="feed8874-3fba-4387-86cc-e2f2882b618c" targetNamespace="http://schemas.microsoft.com/office/2006/metadata/properties" ma:root="true" ma:fieldsID="7aafa44a65cc85a6931fe3752c3d6cf3" ns3:_="">
    <xsd:import namespace="feed8874-3fba-4387-86cc-e2f2882b61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d8874-3fba-4387-86cc-e2f2882b61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DBCB6-A9F8-4FB7-876C-3527E88C0568}">
  <ds:schemaRefs>
    <ds:schemaRef ds:uri="http://schemas.microsoft.com/office/2006/metadata/properties"/>
    <ds:schemaRef ds:uri="feed8874-3fba-4387-86cc-e2f2882b618c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146B986-4462-41CC-B527-2320307DF4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2918B-1100-4B8B-86A8-1EC6F44867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d8874-3fba-4387-86cc-e2f2882b61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170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프린세스 러시</vt:lpstr>
      <vt:lpstr>목차</vt:lpstr>
      <vt:lpstr>게임 컨셉</vt:lpstr>
      <vt:lpstr>예상 게임 진행 흐름</vt:lpstr>
      <vt:lpstr>예상 게임 진행 흐름</vt:lpstr>
      <vt:lpstr>개발 일정</vt:lpstr>
      <vt:lpstr>게임 기획서</vt:lpstr>
      <vt:lpstr>게임 기획서 (UI)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김서진(2023182003)</dc:creator>
  <cp:lastModifiedBy>김서진(2023182003)</cp:lastModifiedBy>
  <cp:revision>6</cp:revision>
  <dcterms:created xsi:type="dcterms:W3CDTF">2024-10-13T00:12:42Z</dcterms:created>
  <dcterms:modified xsi:type="dcterms:W3CDTF">2024-10-13T07:53:41Z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0x010100FD47C260C1542241BE7CE7085A444C3E</vt:lpwstr>
  </property>
</Properties>
</file>